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434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Predicting the Market with Sentiment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104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Harnessing public opinion for financial forecasting.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market size was $1.4B in 2023, expected to reach $4.2B by 2032.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149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a data-driven approach to investment decisions.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78500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792629"/>
            <a:ext cx="367665" cy="367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26687" y="5767149"/>
            <a:ext cx="193869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Sonu Kumar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84745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Sentiment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9362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NLP for Opinion Mining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Language Processing (NLP) is used for opinion mining.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identifies positive, negative, and neutral sentiments.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Approaches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are lexicon-based and Machine Learning approaches.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 improves from 60% (lexicon) to 85% (ML).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7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Sources for Stock Market Sentiment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7499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57676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72301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500M+ posts analyzed daily from Twitter, Reddit.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77499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576762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News Articles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72301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10,000+ news articles and financial blogs are used.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77499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57688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Company Reports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5072420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Company reports and earning call transcripts provide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313"/>
            <a:ext cx="61869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Sentiment Indicators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Sentiment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Scale: -1 (negative) to +1 (positive).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Volatility Index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sentiment fluctuations.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Sentiment Divergence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Discrepancy between sentiment and price.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6616303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spc="-6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Building a Sentiment Analysis Model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Collect, clean, and preprocess data.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TF-IDF, word embeddings are extracted.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Naive Bayes, SVM, LSTM are trained.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2364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Backtesting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with historical stock data.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Sentiment-Driven Trading Strategies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Twitter Sentiment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 price correlation: +0.65 for tech stocks.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News Sentiment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volatility increased by 20% during crises.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Earnings Call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Earnings call sentiment impacts stock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6661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and Limitations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Bias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3847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bias and noise exist in social media.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Sarcasm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47527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sarcasm and contextual nuances is hard.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Manipulation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3082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manipulation is possible.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7890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Future of Sentiment Analysis in Finance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AI and machine learning is growing.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44340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sentiment tracking.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02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69845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Enhancing risk management and portfolio optimization.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2025-04-16T04:36:43Z</dcterms:created>
  <dcterms:modified xsi:type="dcterms:W3CDTF">2025-04-16T04:36:43Z</dcterms:modified>
</cp:coreProperties>
</file>